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6027-CE1D-4E1B-BA47-3D5C7ACC1CB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27B6-F7E6-4230-806C-6FB1BE013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6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6027-CE1D-4E1B-BA47-3D5C7ACC1CB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27B6-F7E6-4230-806C-6FB1BE013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3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6027-CE1D-4E1B-BA47-3D5C7ACC1CB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27B6-F7E6-4230-806C-6FB1BE013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1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6027-CE1D-4E1B-BA47-3D5C7ACC1CB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27B6-F7E6-4230-806C-6FB1BE0131E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7408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6027-CE1D-4E1B-BA47-3D5C7ACC1CB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27B6-F7E6-4230-806C-6FB1BE013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65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6027-CE1D-4E1B-BA47-3D5C7ACC1CB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27B6-F7E6-4230-806C-6FB1BE013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2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6027-CE1D-4E1B-BA47-3D5C7ACC1CB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27B6-F7E6-4230-806C-6FB1BE013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37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6027-CE1D-4E1B-BA47-3D5C7ACC1CB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27B6-F7E6-4230-806C-6FB1BE013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76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6027-CE1D-4E1B-BA47-3D5C7ACC1CB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27B6-F7E6-4230-806C-6FB1BE013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82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6027-CE1D-4E1B-BA47-3D5C7ACC1CB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27B6-F7E6-4230-806C-6FB1BE013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88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6027-CE1D-4E1B-BA47-3D5C7ACC1CB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27B6-F7E6-4230-806C-6FB1BE013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90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6027-CE1D-4E1B-BA47-3D5C7ACC1CB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27B6-F7E6-4230-806C-6FB1BE013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57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6027-CE1D-4E1B-BA47-3D5C7ACC1CB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27B6-F7E6-4230-806C-6FB1BE013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51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6027-CE1D-4E1B-BA47-3D5C7ACC1CB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27B6-F7E6-4230-806C-6FB1BE013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6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6027-CE1D-4E1B-BA47-3D5C7ACC1CB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27B6-F7E6-4230-806C-6FB1BE013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4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6027-CE1D-4E1B-BA47-3D5C7ACC1CB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27B6-F7E6-4230-806C-6FB1BE013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6027-CE1D-4E1B-BA47-3D5C7ACC1CB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27B6-F7E6-4230-806C-6FB1BE013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73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2266027-CE1D-4E1B-BA47-3D5C7ACC1CB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73727B6-F7E6-4230-806C-6FB1BE013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71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DB8025E-C210-425B-A6F4-B855F93B4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132" y="1545182"/>
            <a:ext cx="5448988" cy="1714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E2319C-16DB-498C-9836-099421270A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Joseph Clay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CCC254-6956-4F38-9E39-BA61BC81D2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Advanced Web Tech </a:t>
            </a:r>
          </a:p>
          <a:p>
            <a:r>
              <a:rPr lang="en-US" dirty="0"/>
              <a:t>Term-Project</a:t>
            </a: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B46F947-312C-48DF-AA90-AE382D7136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50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66"/>
    </mc:Choice>
    <mc:Fallback>
      <p:transition spd="slow" advTm="13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BF37-FC4B-49D7-BFF3-A14C044E8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Home Page and mostly HTML, CSS, and JS</a:t>
            </a:r>
            <a:endParaRPr lang="en-US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791EF4-B060-42C9-94DE-5EE2AC655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68" y="1795010"/>
            <a:ext cx="4317412" cy="4059237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EEEAD5-C3C1-44D4-901B-540493219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47" y="1795010"/>
            <a:ext cx="3325793" cy="4138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D4927E-28FB-4C60-82BE-4E8B5B1028DC}"/>
              </a:ext>
            </a:extLst>
          </p:cNvPr>
          <p:cNvSpPr txBox="1"/>
          <p:nvPr/>
        </p:nvSpPr>
        <p:spPr>
          <a:xfrm>
            <a:off x="8737600" y="1795010"/>
            <a:ext cx="30169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scrolling nav bar that stays at the top of the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Hover Over Nav Bar &amp; color changing active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off CSS were scrapped to focus more on PHP 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FA3524B-CC33-4CFE-A3B4-7DAE9A0A48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48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03"/>
    </mc:Choice>
    <mc:Fallback>
      <p:transition spd="slow" advTm="41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6217-6737-4794-8042-C013C64E8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Subscribe 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2EBA0A-690E-4EE0-8A5B-CA3FD83B3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3" y="2196892"/>
            <a:ext cx="4051508" cy="4051508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297B25-CCB1-42AB-AC75-9D7B2E13F2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568" y="1580050"/>
            <a:ext cx="3846992" cy="2356287"/>
          </a:xfrm>
          <a:prstGeom prst="rect">
            <a:avLst/>
          </a:prstGeom>
        </p:spPr>
      </p:pic>
      <p:pic>
        <p:nvPicPr>
          <p:cNvPr id="9" name="Picture 8" descr="A close up of a flag&#10;&#10;Description automatically generated">
            <a:extLst>
              <a:ext uri="{FF2B5EF4-FFF2-40B4-BE49-F238E27FC236}">
                <a16:creationId xmlns:a16="http://schemas.microsoft.com/office/drawing/2014/main" id="{525F1300-BAEE-4595-9DB0-8185A17146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15" y="4099806"/>
            <a:ext cx="3681698" cy="23562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DAC7DF-E13F-4EE7-AE43-E29DF73D90E3}"/>
              </a:ext>
            </a:extLst>
          </p:cNvPr>
          <p:cNvSpPr txBox="1"/>
          <p:nvPr/>
        </p:nvSpPr>
        <p:spPr>
          <a:xfrm>
            <a:off x="8737600" y="1795010"/>
            <a:ext cx="30169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 that prompts for First name, Last,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Unsubscribe that prompts for just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confirmation page with a JS button to bring you back to the homepage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ACF5B83-C6BB-46DB-B365-0594826BA3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19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270"/>
    </mc:Choice>
    <mc:Fallback>
      <p:transition spd="slow" advTm="71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87EF-0328-486F-A8FC-3DEA61A3B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B53F33-2A2A-478D-8E5F-0C69DF1A5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3" y="1795010"/>
            <a:ext cx="4974229" cy="405923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A9B105-8B45-402B-BD54-F8F2FFEBA0F3}"/>
              </a:ext>
            </a:extLst>
          </p:cNvPr>
          <p:cNvSpPr txBox="1"/>
          <p:nvPr/>
        </p:nvSpPr>
        <p:spPr>
          <a:xfrm>
            <a:off x="7031425" y="1656139"/>
            <a:ext cx="30169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 that prompts for First name, Last,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for user to submit their resume in the form of a file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2F7CA7D-A261-4770-A2B4-9A4D8228BF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663" y="4318589"/>
            <a:ext cx="6305874" cy="1797142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C8B6140-BF7A-4740-AF93-EACA8E27E7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04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13"/>
    </mc:Choice>
    <mc:Fallback>
      <p:transition spd="slow" advTm="67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04FE7-C757-45A2-A8C5-C9ED9DB2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Behind Application</a:t>
            </a: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DB387D-9851-4F57-8BC8-4AD51CC45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7" y="1655128"/>
            <a:ext cx="3603905" cy="405923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777A70-00B2-42FD-8452-98E00E1B9377}"/>
              </a:ext>
            </a:extLst>
          </p:cNvPr>
          <p:cNvSpPr txBox="1"/>
          <p:nvPr/>
        </p:nvSpPr>
        <p:spPr>
          <a:xfrm>
            <a:off x="5303520" y="2021840"/>
            <a:ext cx="5720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Pulls login info for server from config file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Pulls the info from the form on contactus.html and defines the var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Inserts the variables into a database named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88E3BB-33D1-4C39-91D9-9A4C1A74D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12" y="4443065"/>
            <a:ext cx="4400776" cy="1162110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215E0D54-3BB1-4F64-9A8A-5EB035B04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01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361"/>
    </mc:Choice>
    <mc:Fallback>
      <p:transition spd="slow" advTm="100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0AB31-E7DB-4D75-890C-ED689E925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C631A-21BB-4EF8-A7EE-189D10745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3200" dirty="0"/>
              <a:t>Would have loved to have a shopping cart </a:t>
            </a:r>
          </a:p>
          <a:p>
            <a:r>
              <a:rPr lang="en-US" sz="3200" dirty="0"/>
              <a:t>Also whish I had thought about a login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94BC691-BE7F-4761-8398-FF7A82645B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54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90"/>
    </mc:Choice>
    <mc:Fallback>
      <p:transition spd="slow" advTm="44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50</TotalTime>
  <Words>132</Words>
  <Application>Microsoft Office PowerPoint</Application>
  <PresentationFormat>Widescreen</PresentationFormat>
  <Paragraphs>27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Calisto MT</vt:lpstr>
      <vt:lpstr>Wingdings 2</vt:lpstr>
      <vt:lpstr>Slate</vt:lpstr>
      <vt:lpstr>Joseph Clay   </vt:lpstr>
      <vt:lpstr>Home Page and mostly HTML, CSS, and JS</vt:lpstr>
      <vt:lpstr>Subscribe </vt:lpstr>
      <vt:lpstr>Application</vt:lpstr>
      <vt:lpstr>PHP Behind Application</vt:lpstr>
      <vt:lpstr>Ending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Joseph Clay</dc:title>
  <dc:creator>Joe Clay</dc:creator>
  <cp:lastModifiedBy>Joseph Clay</cp:lastModifiedBy>
  <cp:revision>5</cp:revision>
  <dcterms:created xsi:type="dcterms:W3CDTF">2020-05-12T03:15:06Z</dcterms:created>
  <dcterms:modified xsi:type="dcterms:W3CDTF">2020-05-12T04:10:29Z</dcterms:modified>
</cp:coreProperties>
</file>